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73" r:id="rId3"/>
    <p:sldId id="275" r:id="rId4"/>
    <p:sldId id="263" r:id="rId5"/>
    <p:sldId id="257" r:id="rId6"/>
    <p:sldId id="274" r:id="rId7"/>
    <p:sldId id="258" r:id="rId8"/>
    <p:sldId id="260" r:id="rId9"/>
    <p:sldId id="264" r:id="rId10"/>
    <p:sldId id="266" r:id="rId11"/>
    <p:sldId id="271" r:id="rId12"/>
    <p:sldId id="272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3"/>
    <p:restoredTop sz="94856"/>
  </p:normalViewPr>
  <p:slideViewPr>
    <p:cSldViewPr snapToGrid="0">
      <p:cViewPr varScale="1">
        <p:scale>
          <a:sx n="104" d="100"/>
          <a:sy n="104" d="100"/>
        </p:scale>
        <p:origin x="31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D17EB5-4C48-AB04-E391-CAD78EAF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74EE5-FC78-A5BE-1EC4-4CBF0D1B1D1E}"/>
              </a:ext>
            </a:extLst>
          </p:cNvPr>
          <p:cNvSpPr txBox="1"/>
          <p:nvPr/>
        </p:nvSpPr>
        <p:spPr>
          <a:xfrm rot="20680019">
            <a:off x="5403931" y="2110058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EED2A-8C7C-8C90-E9B6-E1F3BD5E7BE5}"/>
              </a:ext>
            </a:extLst>
          </p:cNvPr>
          <p:cNvSpPr txBox="1"/>
          <p:nvPr/>
        </p:nvSpPr>
        <p:spPr>
          <a:xfrm rot="17560353">
            <a:off x="5131492" y="292066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1F26-2641-D9CA-87E7-863AAB42F83B}"/>
              </a:ext>
            </a:extLst>
          </p:cNvPr>
          <p:cNvSpPr txBox="1"/>
          <p:nvPr/>
        </p:nvSpPr>
        <p:spPr>
          <a:xfrm rot="20921866">
            <a:off x="4156194" y="3510841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503519-EDB7-8504-13B7-F202452A4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27" r="2078" b="2261"/>
          <a:stretch/>
        </p:blipFill>
        <p:spPr>
          <a:xfrm rot="5400000">
            <a:off x="4067921" y="1414764"/>
            <a:ext cx="2237964" cy="227979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932A3-E976-559B-2B88-EBF33DD3F949}"/>
              </a:ext>
            </a:extLst>
          </p:cNvPr>
          <p:cNvSpPr txBox="1"/>
          <p:nvPr/>
        </p:nvSpPr>
        <p:spPr>
          <a:xfrm>
            <a:off x="4047007" y="92550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New Zealand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8CB59-5185-2764-568E-21ED6D820A37}"/>
              </a:ext>
            </a:extLst>
          </p:cNvPr>
          <p:cNvSpPr txBox="1"/>
          <p:nvPr/>
        </p:nvSpPr>
        <p:spPr>
          <a:xfrm>
            <a:off x="4331539" y="29036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r>
              <a:rPr lang="en-US" dirty="0">
                <a:latin typeface="Optima" panose="02000503060000020004" pitchFamily="2" charset="0"/>
              </a:rPr>
              <a:t> Inland Sea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2F3-A685-0341-1249-9BDCCC40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187116"/>
            <a:ext cx="3694389" cy="253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2D877-A7E9-072F-E9EE-0B1FC69C765A}"/>
              </a:ext>
            </a:extLst>
          </p:cNvPr>
          <p:cNvSpPr txBox="1"/>
          <p:nvPr/>
        </p:nvSpPr>
        <p:spPr>
          <a:xfrm rot="3264635">
            <a:off x="2415929" y="458049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South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EF300D-E561-63E3-FE67-82703D0D4AF2}"/>
              </a:ext>
            </a:extLst>
          </p:cNvPr>
          <p:cNvSpPr txBox="1"/>
          <p:nvPr/>
        </p:nvSpPr>
        <p:spPr>
          <a:xfrm rot="18688327">
            <a:off x="473481" y="4505133"/>
            <a:ext cx="94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North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419ED2-3CB7-2B5C-3D25-C8EB6DF5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3" t="13446" r="5897" b="9599"/>
          <a:stretch/>
        </p:blipFill>
        <p:spPr>
          <a:xfrm rot="5102386">
            <a:off x="732494" y="4505843"/>
            <a:ext cx="2237965" cy="2214179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B932E0-E873-19B2-E680-962209785334}"/>
              </a:ext>
            </a:extLst>
          </p:cNvPr>
          <p:cNvSpPr txBox="1"/>
          <p:nvPr/>
        </p:nvSpPr>
        <p:spPr>
          <a:xfrm>
            <a:off x="1381234" y="6025416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EB27A-4D41-3760-6E3F-11B4D5D4F6D6}"/>
              </a:ext>
            </a:extLst>
          </p:cNvPr>
          <p:cNvSpPr txBox="1"/>
          <p:nvPr/>
        </p:nvSpPr>
        <p:spPr>
          <a:xfrm>
            <a:off x="1214181" y="386160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Europe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9D6B9D-1D11-9E31-8557-B8BE8B7CD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" r="2020" b="4896"/>
          <a:stretch/>
        </p:blipFill>
        <p:spPr>
          <a:xfrm rot="4817609">
            <a:off x="3711067" y="4496662"/>
            <a:ext cx="2192426" cy="2214078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DA673B-EDCE-DEDE-71E7-6812A119851A}"/>
              </a:ext>
            </a:extLst>
          </p:cNvPr>
          <p:cNvSpPr txBox="1"/>
          <p:nvPr/>
        </p:nvSpPr>
        <p:spPr>
          <a:xfrm>
            <a:off x="3838768" y="3781318"/>
            <a:ext cx="246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North America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730AD-53F6-E48E-1D0A-A55EFF580ED6}"/>
              </a:ext>
            </a:extLst>
          </p:cNvPr>
          <p:cNvSpPr txBox="1"/>
          <p:nvPr/>
        </p:nvSpPr>
        <p:spPr>
          <a:xfrm rot="18968817">
            <a:off x="4807280" y="5825361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E667B-0E14-DCFF-BABA-F4492B58AFF3}"/>
              </a:ext>
            </a:extLst>
          </p:cNvPr>
          <p:cNvSpPr txBox="1"/>
          <p:nvPr/>
        </p:nvSpPr>
        <p:spPr>
          <a:xfrm>
            <a:off x="3939802" y="5856139"/>
            <a:ext cx="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7D43-05AB-7511-277B-ABECA4851792}"/>
              </a:ext>
            </a:extLst>
          </p:cNvPr>
          <p:cNvSpPr txBox="1"/>
          <p:nvPr/>
        </p:nvSpPr>
        <p:spPr>
          <a:xfrm rot="18688327">
            <a:off x="3164567" y="4631545"/>
            <a:ext cx="13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0BB1E-B1EE-BBCA-0E58-050C7BFDA1B6}"/>
              </a:ext>
            </a:extLst>
          </p:cNvPr>
          <p:cNvSpPr txBox="1"/>
          <p:nvPr/>
        </p:nvSpPr>
        <p:spPr>
          <a:xfrm rot="3264635">
            <a:off x="5331830" y="4373904"/>
            <a:ext cx="1096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Canada </a:t>
            </a:r>
          </a:p>
          <a:p>
            <a:pPr algn="ctr"/>
            <a:r>
              <a:rPr lang="en-US" sz="2000" dirty="0">
                <a:latin typeface="Optima" panose="02000503060000020004" pitchFamily="2" charset="0"/>
              </a:rPr>
              <a:t>WA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ADF04-5D73-61D5-FAB0-29DFC6484677}"/>
              </a:ext>
            </a:extLst>
          </p:cNvPr>
          <p:cNvSpPr/>
          <p:nvPr/>
        </p:nvSpPr>
        <p:spPr>
          <a:xfrm>
            <a:off x="1846726" y="7010400"/>
            <a:ext cx="3901129" cy="19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66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8DDFEB-85DB-08E2-E66E-082FFDAA7715}"/>
              </a:ext>
            </a:extLst>
          </p:cNvPr>
          <p:cNvGrpSpPr/>
          <p:nvPr/>
        </p:nvGrpSpPr>
        <p:grpSpPr>
          <a:xfrm>
            <a:off x="1024614" y="2695074"/>
            <a:ext cx="4363921" cy="5186223"/>
            <a:chOff x="1024614" y="2695074"/>
            <a:chExt cx="4363921" cy="5186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9245D8-CAE7-67F8-D9CE-131E5A552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3" t="1869" r="9954" b="10001"/>
            <a:stretch/>
          </p:blipFill>
          <p:spPr>
            <a:xfrm>
              <a:off x="1706935" y="4217141"/>
              <a:ext cx="2999296" cy="2964408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34AA4A-C11A-BF68-A41F-FDFD82B5E1A1}"/>
                </a:ext>
              </a:extLst>
            </p:cNvPr>
            <p:cNvSpPr txBox="1"/>
            <p:nvPr/>
          </p:nvSpPr>
          <p:spPr>
            <a:xfrm rot="19456453">
              <a:off x="1316075" y="4037696"/>
              <a:ext cx="16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North America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3319FF-5783-7C9F-29BB-97CDC225D0A1}"/>
                </a:ext>
              </a:extLst>
            </p:cNvPr>
            <p:cNvSpPr txBox="1"/>
            <p:nvPr/>
          </p:nvSpPr>
          <p:spPr>
            <a:xfrm rot="20478044">
              <a:off x="2011944" y="4099253"/>
              <a:ext cx="12718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California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EF48F-AE92-3734-A64E-9927ADD74509}"/>
                </a:ext>
              </a:extLst>
            </p:cNvPr>
            <p:cNvSpPr txBox="1"/>
            <p:nvPr/>
          </p:nvSpPr>
          <p:spPr>
            <a:xfrm rot="18733251">
              <a:off x="1486085" y="4562770"/>
              <a:ext cx="9925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Canada &amp; WA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13207-AD09-E27B-527D-734C73FB64B0}"/>
                </a:ext>
              </a:extLst>
            </p:cNvPr>
            <p:cNvSpPr txBox="1"/>
            <p:nvPr/>
          </p:nvSpPr>
          <p:spPr>
            <a:xfrm rot="3716720">
              <a:off x="4177766" y="4714774"/>
              <a:ext cx="931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Miyagi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40B59A-1816-84B2-A8C0-C90A7A039AA9}"/>
                </a:ext>
              </a:extLst>
            </p:cNvPr>
            <p:cNvSpPr txBox="1"/>
            <p:nvPr/>
          </p:nvSpPr>
          <p:spPr>
            <a:xfrm rot="19131614">
              <a:off x="3981128" y="6741932"/>
              <a:ext cx="6719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Seto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Inland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3C923-2846-B390-A429-CEAF6ABF87C8}"/>
                </a:ext>
              </a:extLst>
            </p:cNvPr>
            <p:cNvSpPr txBox="1"/>
            <p:nvPr/>
          </p:nvSpPr>
          <p:spPr>
            <a:xfrm rot="654757">
              <a:off x="2384272" y="7229533"/>
              <a:ext cx="1031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South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America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A5C942-11AD-4886-5133-6DD5B6227AE2}"/>
                </a:ext>
              </a:extLst>
            </p:cNvPr>
            <p:cNvSpPr txBox="1"/>
            <p:nvPr/>
          </p:nvSpPr>
          <p:spPr>
            <a:xfrm rot="1102466">
              <a:off x="2496619" y="7035256"/>
              <a:ext cx="348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0900E-7005-D842-336F-0D3B0C248ACB}"/>
                </a:ext>
              </a:extLst>
            </p:cNvPr>
            <p:cNvSpPr txBox="1"/>
            <p:nvPr/>
          </p:nvSpPr>
          <p:spPr>
            <a:xfrm rot="473636">
              <a:off x="2898813" y="713643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4F292-1246-2407-5D36-1F85755E361C}"/>
                </a:ext>
              </a:extLst>
            </p:cNvPr>
            <p:cNvSpPr txBox="1"/>
            <p:nvPr/>
          </p:nvSpPr>
          <p:spPr>
            <a:xfrm rot="3361378">
              <a:off x="1076842" y="657634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Europe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928D6-8481-DD3C-811B-46DFE55056F3}"/>
                </a:ext>
              </a:extLst>
            </p:cNvPr>
            <p:cNvSpPr txBox="1"/>
            <p:nvPr/>
          </p:nvSpPr>
          <p:spPr>
            <a:xfrm rot="4620982">
              <a:off x="1346993" y="6035829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Sp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&amp; Fr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31FCA1-2296-E077-5911-6B65DF59C74A}"/>
                </a:ext>
              </a:extLst>
            </p:cNvPr>
            <p:cNvSpPr txBox="1"/>
            <p:nvPr/>
          </p:nvSpPr>
          <p:spPr>
            <a:xfrm rot="2494759">
              <a:off x="1644290" y="6720286"/>
              <a:ext cx="10150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UK, De, G,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Sw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3B342D-B3BC-B652-6E42-9F5A8CCF9A39}"/>
                </a:ext>
              </a:extLst>
            </p:cNvPr>
            <p:cNvSpPr txBox="1"/>
            <p:nvPr/>
          </p:nvSpPr>
          <p:spPr>
            <a:xfrm rot="17022740">
              <a:off x="1056381" y="5147060"/>
              <a:ext cx="737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Zealand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2108DE-E62F-C2BC-8D6B-B81359536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14" y="5773253"/>
              <a:ext cx="910862" cy="8717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4AAEAC-1352-ADF6-9FA6-B18AE1160132}"/>
                </a:ext>
              </a:extLst>
            </p:cNvPr>
            <p:cNvSpPr/>
            <p:nvPr/>
          </p:nvSpPr>
          <p:spPr>
            <a:xfrm>
              <a:off x="1024631" y="3517393"/>
              <a:ext cx="4363904" cy="4363904"/>
            </a:xfrm>
            <a:prstGeom prst="ellipse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B5F5E3-72F8-4FAD-54DF-4DEED16E7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5442" y="6924721"/>
              <a:ext cx="387163" cy="73511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908BDB-B6B1-25F9-D532-EAEF546315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909" y="6986656"/>
              <a:ext cx="69407" cy="8946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CF100-C9D7-2CB4-984A-467608944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9243" y="3521880"/>
              <a:ext cx="30761" cy="891174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EB9B64-3E5C-5B74-F800-FA658F6087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6197" y="4847214"/>
              <a:ext cx="829366" cy="3164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C95404D-E11C-0667-C67D-51DF9A2F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132" y="2695074"/>
              <a:ext cx="749056" cy="5204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WA = Washington State, Ch = Chile, Arg = Argentina</a:t>
            </a:r>
          </a:p>
        </p:txBody>
      </p:sp>
    </p:spTree>
    <p:extLst>
      <p:ext uri="{BB962C8B-B14F-4D97-AF65-F5344CB8AC3E}">
        <p14:creationId xmlns:p14="http://schemas.microsoft.com/office/powerpoint/2010/main" val="83559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993A8-5F7C-FBFC-8BFD-E25B8CBA5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"/>
          <a:stretch/>
        </p:blipFill>
        <p:spPr>
          <a:xfrm>
            <a:off x="2057400" y="570586"/>
            <a:ext cx="4213654" cy="8375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2057400" y="13042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4063175" y="1304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5552058" y="1304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2289658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3077622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913115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751025" y="2918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3704069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5376350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62179" y="2874484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62179" y="57058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62179" y="13385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62179" y="210651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62179" y="364245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62179" y="441041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62179" y="517838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62179" y="59463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62179" y="67143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62179" y="748228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62179" y="825024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933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76A6B-8C20-11F3-5234-DB8064D7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8" y="625641"/>
            <a:ext cx="1693035" cy="115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AB80-A31B-BE8A-9155-3CC52B96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1"/>
          <a:stretch/>
        </p:blipFill>
        <p:spPr>
          <a:xfrm>
            <a:off x="2187740" y="728865"/>
            <a:ext cx="1041251" cy="105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7AD03-A120-9083-8FFA-BBC54EAF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48656"/>
            <a:ext cx="1046226" cy="1155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07717-AB9A-C7E0-5DFA-B1C2DC05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368" y="693294"/>
            <a:ext cx="1017164" cy="112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24FF3-2A40-D13C-DE1D-12CAE8A07B7E}"/>
              </a:ext>
            </a:extLst>
          </p:cNvPr>
          <p:cNvSpPr txBox="1"/>
          <p:nvPr/>
        </p:nvSpPr>
        <p:spPr>
          <a:xfrm>
            <a:off x="2118128" y="24252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Western 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0F8CE-16FA-1E36-A1DE-44A4D9147549}"/>
              </a:ext>
            </a:extLst>
          </p:cNvPr>
          <p:cNvSpPr txBox="1"/>
          <p:nvPr/>
        </p:nvSpPr>
        <p:spPr>
          <a:xfrm>
            <a:off x="3525009" y="208183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4EF1B-16B8-52A5-7E28-B9749DB39442}"/>
              </a:ext>
            </a:extLst>
          </p:cNvPr>
          <p:cNvSpPr txBox="1"/>
          <p:nvPr/>
        </p:nvSpPr>
        <p:spPr>
          <a:xfrm>
            <a:off x="4407379" y="21232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Zealand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4BB0E-C440-0835-326A-3DFEC9F32A2A}"/>
              </a:ext>
            </a:extLst>
          </p:cNvPr>
          <p:cNvSpPr txBox="1"/>
          <p:nvPr/>
        </p:nvSpPr>
        <p:spPr>
          <a:xfrm rot="16200000">
            <a:off x="-411747" y="1030475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Crassostrea gigas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7BAF85-4AAA-1C55-2C60-8E429EAC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740" y="1940731"/>
            <a:ext cx="1093449" cy="120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40CF58-51E8-09B3-7137-98F959B0A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1" y="1989623"/>
            <a:ext cx="1710207" cy="1158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472B5-080F-B4FB-A973-C8E74DF9B9C1}"/>
              </a:ext>
            </a:extLst>
          </p:cNvPr>
          <p:cNvSpPr txBox="1"/>
          <p:nvPr/>
        </p:nvSpPr>
        <p:spPr>
          <a:xfrm rot="16200000">
            <a:off x="-362854" y="2316957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Gracialaria</a:t>
            </a:r>
            <a:r>
              <a:rPr lang="en-US" sz="1100" i="1" dirty="0"/>
              <a:t> </a:t>
            </a:r>
          </a:p>
          <a:p>
            <a:r>
              <a:rPr lang="en-US" sz="1100" i="1" dirty="0" err="1"/>
              <a:t>vermiculophylla</a:t>
            </a:r>
            <a:endParaRPr lang="en-US" sz="11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E0C29-540F-5BBB-98C4-CE5E0861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388" y="1972911"/>
            <a:ext cx="1093449" cy="1118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302B9-323F-486A-0C80-D5A6726B9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649" y="3400449"/>
            <a:ext cx="1179629" cy="1207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C43D50-9FA9-BD6C-568E-BF7229568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31" y="3356702"/>
            <a:ext cx="1695226" cy="11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BB319-02BA-97FE-7C74-BF55FD999303}"/>
              </a:ext>
            </a:extLst>
          </p:cNvPr>
          <p:cNvSpPr txBox="1"/>
          <p:nvPr/>
        </p:nvSpPr>
        <p:spPr>
          <a:xfrm rot="16200000">
            <a:off x="-447009" y="376867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Undaria</a:t>
            </a:r>
            <a:r>
              <a:rPr lang="en-US" sz="1100" i="1" dirty="0"/>
              <a:t> </a:t>
            </a:r>
            <a:r>
              <a:rPr lang="en-US" sz="1100" i="1" dirty="0" err="1"/>
              <a:t>pinnitifida</a:t>
            </a:r>
            <a:endParaRPr lang="en-US" sz="11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9F250-F08D-FF7A-B5A3-33CB501C05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239" y="3400449"/>
            <a:ext cx="1147282" cy="1151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3AF98-9720-B9C7-9DC7-D85D87B77F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932" y="3400449"/>
            <a:ext cx="1202360" cy="1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15569</TotalTime>
  <Words>443</Words>
  <Application>Microsoft Macintosh PowerPoint</Application>
  <PresentationFormat>Letter Paper (8.5x11 in)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155</cp:revision>
  <dcterms:created xsi:type="dcterms:W3CDTF">2022-08-15T13:44:08Z</dcterms:created>
  <dcterms:modified xsi:type="dcterms:W3CDTF">2022-12-15T21:53:27Z</dcterms:modified>
</cp:coreProperties>
</file>